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2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02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3d9c39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3d9c39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56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0eeb85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0eeb854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7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8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0eeb85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0eeb85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46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80eeb85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80eeb854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67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0eeb854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80eeb854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48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0eeb854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0eeb854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29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0eeb854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0eeb854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33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0eeb854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0eeb854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06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Shutter Speed Assignment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Students will capture motion through the use of a fast shutter speed in order to use manual exposure successfully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You will set your shutter speed to 1/500 or more depending on your subject. Make adjustments accordingly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Since your shutter speed is fast, you will need a wide aperture (F1.4) and an ISO of 100 or 200.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766" y="0"/>
            <a:ext cx="51684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939" y="0"/>
            <a:ext cx="77621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791" y="0"/>
            <a:ext cx="51024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41" y="0"/>
            <a:ext cx="51601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004" y="0"/>
            <a:ext cx="5045991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269" y="0"/>
            <a:ext cx="51894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766" y="0"/>
            <a:ext cx="51684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(16:9)</PresentationFormat>
  <Paragraphs>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Fast Shutter Speed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Shutter Speed Assignment</dc:title>
  <dc:creator>Clone, Melissa</dc:creator>
  <cp:lastModifiedBy>Clone, Melissa</cp:lastModifiedBy>
  <cp:revision>1</cp:revision>
  <dcterms:modified xsi:type="dcterms:W3CDTF">2019-09-24T12:10:36Z</dcterms:modified>
</cp:coreProperties>
</file>